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DF3B2-1247-4028-8288-DDEDFD45087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7187-7D72-4DA8-8059-29A480429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2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7187-7D72-4DA8-8059-29A4804296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8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3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5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5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1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0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6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1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0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0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2EB2-367D-459E-A2C9-A60A2AB66C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8EEA-7C12-41FF-8833-C6D98777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0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1968" y="2381994"/>
            <a:ext cx="331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Новосибирск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" y="851586"/>
            <a:ext cx="2751555" cy="1834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603" y="757005"/>
            <a:ext cx="2098963" cy="202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06B36B-4385-490C-966B-7196E7A634C5}"/>
              </a:ext>
            </a:extLst>
          </p:cNvPr>
          <p:cNvSpPr txBox="1"/>
          <p:nvPr/>
        </p:nvSpPr>
        <p:spPr>
          <a:xfrm>
            <a:off x="3047163" y="3244474"/>
            <a:ext cx="6094324" cy="155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Техническая сказка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Миша и Маша спасли город Лего Аква»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4172" y="134837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и Маша не долго раздумывая запустили мощный мотор своей машины и полетели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Аква. Набрав воды в ковш им пришлось подлететь к самому очагу пожара и потушить его. Тем самым они спасли город от гибели.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270" t="20666" r="4082" b="20819"/>
          <a:stretch/>
        </p:blipFill>
        <p:spPr>
          <a:xfrm>
            <a:off x="5529942" y="3545838"/>
            <a:ext cx="3309258" cy="2786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6114" t="40457" r="-1200" b="9562"/>
          <a:stretch/>
        </p:blipFill>
        <p:spPr>
          <a:xfrm>
            <a:off x="957942" y="526867"/>
            <a:ext cx="3396343" cy="23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6114" y="1217751"/>
            <a:ext cx="6458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спасательной операции, начальник пожарной охраны объявил благодарность Мише и Маше за помощь. Вручил медали за отвагу и сказал им очень важные слова: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Всякая помощь хороша вовремя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5" y="923888"/>
            <a:ext cx="4102964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743" y="232291"/>
            <a:ext cx="5867400" cy="4245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793" r="-1883" b="33910"/>
          <a:stretch/>
        </p:blipFill>
        <p:spPr>
          <a:xfrm>
            <a:off x="6132004" y="2259189"/>
            <a:ext cx="3140059" cy="1801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6143" y="2628466"/>
            <a:ext cx="3269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Смартхаб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интеллектуальный блок управления</a:t>
            </a:r>
            <a:r>
              <a:rPr lang="ru-RU" dirty="0"/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связи моторов и датчиков конструктора с компьютером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273" r="168" b="27879"/>
          <a:stretch/>
        </p:blipFill>
        <p:spPr>
          <a:xfrm>
            <a:off x="424293" y="2286449"/>
            <a:ext cx="3080906" cy="1704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3620" y="2701326"/>
            <a:ext cx="29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прибор, который приводит в движение механизмы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815" t="53277" r="62996" b="15822"/>
          <a:stretch/>
        </p:blipFill>
        <p:spPr>
          <a:xfrm>
            <a:off x="531396" y="4594419"/>
            <a:ext cx="3263384" cy="1611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199" y="4867988"/>
            <a:ext cx="2444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последовательность действий объекта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1396" y="836152"/>
            <a:ext cx="11106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человек, который занимается исследованием какой-то одной нерешенной до конца научной проблемой в той или иной области знаний, изучает ее, исследует, в результате чего находит решение проблемы, находит новые ранее неизвестные знания, открывает новые законы, отсутствие которых и создавало ту или иную проблему в отдельной области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60567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0711" y="426062"/>
            <a:ext cx="712701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«Сказка о том, как Миша и Маша спасли город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Аква»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4219" y="1164495"/>
            <a:ext cx="6096000" cy="172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городе жили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человечки. В городе у них было очень красиво. Там даже улицы назывались именами деталей из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конструктора: улица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Пластиновая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аллея Шестерёнок, бульвар Кирпичиков.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7" r="-2974" b="19394"/>
          <a:stretch/>
        </p:blipFill>
        <p:spPr>
          <a:xfrm>
            <a:off x="161060" y="1004838"/>
            <a:ext cx="2617864" cy="2819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7" r="2412" b="22424"/>
          <a:stretch/>
        </p:blipFill>
        <p:spPr>
          <a:xfrm>
            <a:off x="2778924" y="901209"/>
            <a:ext cx="2481695" cy="27628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94219" y="407710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одном домике на улице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Пластиновой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жили знаменитые Миша и Маша, настоящие исследователи, которые очень любили изучать окружающие их вещи: как работает вентилятор, как сделать гоночный автомобиль и многое другое.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6" b="80391" l="174" r="99132"/>
                    </a14:imgEffect>
                  </a14:imgLayer>
                </a14:imgProps>
              </a:ext>
            </a:extLst>
          </a:blip>
          <a:srcRect l="-1151" t="25152" r="-468" b="20225"/>
          <a:stretch/>
        </p:blipFill>
        <p:spPr>
          <a:xfrm>
            <a:off x="1767763" y="3439582"/>
            <a:ext cx="2861770" cy="34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589" y="1337788"/>
            <a:ext cx="7146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Всё чаще им необходимы были детали для новых идей, которые они всегда могли приобрести на фабрике в городе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Аква, который был построен на воде. В этот город человечки попадали при помощи плота. Всегда приходилось тратить очень много времени, чтобы добраться до него.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0000" r="-2077" b="29697"/>
          <a:stretch/>
        </p:blipFill>
        <p:spPr>
          <a:xfrm>
            <a:off x="2128034" y="3119004"/>
            <a:ext cx="2884962" cy="31593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0135" y="3906907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7620" r="1238" b="20818"/>
          <a:stretch/>
        </p:blipFill>
        <p:spPr>
          <a:xfrm>
            <a:off x="7227435" y="4063232"/>
            <a:ext cx="2439080" cy="20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5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485" y="1439691"/>
            <a:ext cx="759097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Миша и Маша мечтали летать на самолёте до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Аква, но в городе не было посадочной полосы. Тогда они спроектировали самолёт, который может садиться на воду. И у них закипела работа. Им всегда было очень интересно работать с этими кирпичиками и брусочками, ведь они очень легко соединяются между собой.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270" t="16648" r="4894" b="18438"/>
          <a:stretch/>
        </p:blipFill>
        <p:spPr>
          <a:xfrm>
            <a:off x="3991429" y="3338286"/>
            <a:ext cx="3280229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8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15346" y="958596"/>
            <a:ext cx="6096000" cy="139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сделать поплавки, которые помогут садится на воду взяли две пластины белого цвета 12*1, кирпичики голубого цвета 2*1 и 4*1 и обратные кирпичики для перекрытия оранжевого цвета 2*1.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5346" y="4319845"/>
            <a:ext cx="6096000" cy="73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Соединив всё вместе у них получились два тонких поплавка, похожие на водные лыжи.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" t="24019" r="-1607" b="19905"/>
          <a:stretch/>
        </p:blipFill>
        <p:spPr>
          <a:xfrm>
            <a:off x="994208" y="319946"/>
            <a:ext cx="3629252" cy="2670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895" t="33467" r="1238" b="20210"/>
          <a:stretch/>
        </p:blipFill>
        <p:spPr>
          <a:xfrm>
            <a:off x="1132433" y="3584104"/>
            <a:ext cx="3352801" cy="22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295" y="129177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Далее на поплавки установили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Смартхаб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интеллектуальный блок управления к которому подключили моторчик с пропеллером из двух пластин 4*2 оранжевого цвета.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083" t="18534" r="-1200" b="27219"/>
          <a:stretch/>
        </p:blipFill>
        <p:spPr>
          <a:xfrm>
            <a:off x="923927" y="1032277"/>
            <a:ext cx="3468914" cy="2583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603" y="3214502"/>
            <a:ext cx="3511600" cy="2877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111" y="3136848"/>
            <a:ext cx="315190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4171" y="132096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 сделали из пластин оранжевого цвета с отверстиями 6*2 и 4*2, а хвост из кирпичиков для перекрытия оранжевого цвета 2*2.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5867" t="34077" r="14242" b="31181"/>
          <a:stretch/>
        </p:blipFill>
        <p:spPr>
          <a:xfrm>
            <a:off x="943428" y="1001487"/>
            <a:ext cx="2496457" cy="1654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343" t="16935" r="12606" b="20893"/>
          <a:stretch/>
        </p:blipFill>
        <p:spPr>
          <a:xfrm>
            <a:off x="1132113" y="3018970"/>
            <a:ext cx="2859316" cy="2960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2933" t="47107" r="25213" b="24246"/>
          <a:stretch/>
        </p:blipFill>
        <p:spPr>
          <a:xfrm>
            <a:off x="3439885" y="1146629"/>
            <a:ext cx="1494971" cy="1364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54171" y="3796956"/>
            <a:ext cx="5631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 получился именно такой, как его задумали Миша и Маша. Они стали помогать всем, кому требовалась помощь.</a:t>
            </a:r>
          </a:p>
        </p:txBody>
      </p:sp>
    </p:spTree>
    <p:extLst>
      <p:ext uri="{BB962C8B-B14F-4D97-AF65-F5344CB8AC3E}">
        <p14:creationId xmlns:p14="http://schemas.microsoft.com/office/powerpoint/2010/main" val="219361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3" y="71762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однажды позвонил начальник пожарной охраны и попросил Мишу и Машу срочно прилететь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Аква, так как поступил сигнал о сильном пожаре в центре города. Горела фабрика по изготовлению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08" y="1016000"/>
            <a:ext cx="4106635" cy="5475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829" r="618" b="16685"/>
          <a:stretch/>
        </p:blipFill>
        <p:spPr>
          <a:xfrm>
            <a:off x="6594475" y="2102094"/>
            <a:ext cx="306705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33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512</Words>
  <Application>Microsoft Office PowerPoint</Application>
  <PresentationFormat>Широкоэкранный</PresentationFormat>
  <Paragraphs>22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Словарь: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Дима Бибаев</cp:lastModifiedBy>
  <cp:revision>21</cp:revision>
  <dcterms:created xsi:type="dcterms:W3CDTF">2022-12-27T17:34:18Z</dcterms:created>
  <dcterms:modified xsi:type="dcterms:W3CDTF">2024-11-02T04:24:18Z</dcterms:modified>
</cp:coreProperties>
</file>